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71" r:id="rId12"/>
    <p:sldId id="259" r:id="rId13"/>
    <p:sldId id="270" r:id="rId14"/>
    <p:sldId id="269" r:id="rId15"/>
    <p:sldId id="268" r:id="rId16"/>
    <p:sldId id="258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FS Laser Operation-Draft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Weston Middle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84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 laser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“Fast X-Y” mode, use arrow keys to move laser to top left corner of etch area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G_51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4" y="3213208"/>
            <a:ext cx="5213351" cy="31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1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Image into Corel Draw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Corel Draw—Do File—Open- browse to SVG file on desktop-open file</a:t>
            </a:r>
          </a:p>
          <a:p>
            <a:r>
              <a:rPr lang="en-US" dirty="0" smtClean="0"/>
              <a:t>Scale image to correct size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_51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3752850"/>
            <a:ext cx="3530600" cy="2647950"/>
          </a:xfrm>
          <a:prstGeom prst="rect">
            <a:avLst/>
          </a:prstGeom>
        </p:spPr>
      </p:pic>
      <p:pic>
        <p:nvPicPr>
          <p:cNvPr id="5" name="Picture 4" descr="IMG_518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83768"/>
            <a:ext cx="3889375" cy="29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9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Print-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image is correct size, do File-Print with CorelDraw—Select “Full Spectrum Engineering Driver”</a:t>
            </a:r>
          </a:p>
          <a:p>
            <a:endParaRPr lang="en-US" dirty="0"/>
          </a:p>
        </p:txBody>
      </p:sp>
      <p:pic>
        <p:nvPicPr>
          <p:cNvPr id="4" name="Picture 3" descr="IMG_51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3641724"/>
            <a:ext cx="5372100" cy="26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2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Retina Engrave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should open in Retina Engrave</a:t>
            </a:r>
          </a:p>
          <a:p>
            <a:r>
              <a:rPr lang="en-US" dirty="0" smtClean="0"/>
              <a:t>For Vector Cut:</a:t>
            </a:r>
          </a:p>
          <a:p>
            <a:pPr lvl="1"/>
            <a:r>
              <a:rPr lang="en-US" dirty="0" smtClean="0"/>
              <a:t>Select Vector Tab</a:t>
            </a:r>
          </a:p>
          <a:p>
            <a:pPr lvl="1"/>
            <a:r>
              <a:rPr lang="en-US" dirty="0" smtClean="0"/>
              <a:t>Adjust Vector power—</a:t>
            </a:r>
          </a:p>
          <a:p>
            <a:pPr lvl="2"/>
            <a:r>
              <a:rPr lang="en-US" dirty="0" smtClean="0"/>
              <a:t>15% for cutting thin material</a:t>
            </a:r>
          </a:p>
          <a:p>
            <a:pPr lvl="2"/>
            <a:r>
              <a:rPr lang="en-US" dirty="0" smtClean="0"/>
              <a:t>60% for ¼” maple</a:t>
            </a:r>
          </a:p>
          <a:p>
            <a:pPr lvl="2"/>
            <a:r>
              <a:rPr lang="en-US" dirty="0" smtClean="0"/>
              <a:t>12% for vector engrave of 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1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Power</a:t>
            </a:r>
            <a:endParaRPr lang="en-US" dirty="0"/>
          </a:p>
        </p:txBody>
      </p:sp>
      <p:pic>
        <p:nvPicPr>
          <p:cNvPr id="4" name="Content Placeholder 3" descr="IMG_518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4" b="218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4004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 Perimeter button to see etch area</a:t>
            </a:r>
          </a:p>
          <a:p>
            <a:r>
              <a:rPr lang="en-US" dirty="0" smtClean="0"/>
              <a:t>Adjust position with arrow keys</a:t>
            </a:r>
          </a:p>
          <a:p>
            <a:endParaRPr lang="en-US" dirty="0"/>
          </a:p>
        </p:txBody>
      </p:sp>
      <p:pic>
        <p:nvPicPr>
          <p:cNvPr id="5" name="Picture 4" descr="IMG_51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9" y="3575049"/>
            <a:ext cx="5165725" cy="264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0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Green Arrow in Retina Engrave; job should start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G_51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3423412"/>
            <a:ext cx="4267200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72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run laser unattended!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job finishes, open door and remove material</a:t>
            </a:r>
          </a:p>
          <a:p>
            <a:r>
              <a:rPr lang="en-US" dirty="0" smtClean="0"/>
              <a:t>Shut off laser</a:t>
            </a:r>
          </a:p>
          <a:p>
            <a:r>
              <a:rPr lang="en-US" dirty="0" smtClean="0"/>
              <a:t>Shut down </a:t>
            </a:r>
            <a:r>
              <a:rPr lang="en-US" smtClean="0"/>
              <a:t>wall power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1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 to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on the PC power switch and screen power</a:t>
            </a:r>
          </a:p>
          <a:p>
            <a:r>
              <a:rPr lang="en-US" dirty="0" smtClean="0"/>
              <a:t>Allow to boot up( 3 min)</a:t>
            </a:r>
          </a:p>
          <a:p>
            <a:r>
              <a:rPr lang="en-US" dirty="0" smtClean="0"/>
              <a:t>Ctrl-Alt-Delete</a:t>
            </a:r>
          </a:p>
          <a:p>
            <a:r>
              <a:rPr lang="en-US" dirty="0" smtClean="0"/>
              <a:t>Log in with Weston username and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files to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 in flash drive, drag SVG files onto desktop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G_51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0" y="27813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2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Programs- Retina Engrave</a:t>
            </a:r>
          </a:p>
          <a:p>
            <a:r>
              <a:rPr lang="en-US" dirty="0" smtClean="0"/>
              <a:t>Programs- Corel Draw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7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on Laser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on wall power switch; chiller, compressor, and blower should start up</a:t>
            </a:r>
          </a:p>
          <a:p>
            <a:r>
              <a:rPr lang="en-US" dirty="0" smtClean="0"/>
              <a:t>Chiller Temp should read 21-22 degrees C</a:t>
            </a:r>
          </a:p>
          <a:p>
            <a:r>
              <a:rPr lang="en-US" dirty="0" smtClean="0"/>
              <a:t>Turn on Key Switch on Laser</a:t>
            </a:r>
          </a:p>
          <a:p>
            <a:r>
              <a:rPr lang="en-US" dirty="0" smtClean="0"/>
              <a:t>Pull out Laser Power switch</a:t>
            </a:r>
          </a:p>
          <a:p>
            <a:endParaRPr lang="en-US" dirty="0"/>
          </a:p>
        </p:txBody>
      </p:sp>
      <p:pic>
        <p:nvPicPr>
          <p:cNvPr id="4" name="Picture 3" descr="IMG_51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4463414"/>
            <a:ext cx="3689350" cy="2266315"/>
          </a:xfrm>
          <a:prstGeom prst="rect">
            <a:avLst/>
          </a:prstGeom>
        </p:spPr>
      </p:pic>
      <p:pic>
        <p:nvPicPr>
          <p:cNvPr id="5" name="Picture 4" descr="IMG_515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3735"/>
            <a:ext cx="2981325" cy="22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0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 for Laser to Boot Up</a:t>
            </a:r>
            <a:endParaRPr lang="en-US" dirty="0"/>
          </a:p>
        </p:txBody>
      </p:sp>
      <p:pic>
        <p:nvPicPr>
          <p:cNvPr id="4" name="Content Placeholder 3" descr="IMG_517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 b="109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230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Laser has booted up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Refresh connection in lower-left of Retina Engrave; wait for green “connected” message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G_51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4267200" cy="3200400"/>
          </a:xfrm>
          <a:prstGeom prst="rect">
            <a:avLst/>
          </a:prstGeom>
        </p:spPr>
      </p:pic>
      <p:pic>
        <p:nvPicPr>
          <p:cNvPr id="5" name="Picture 4" descr="IMG_51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39312"/>
            <a:ext cx="3992454" cy="258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 Z-Axis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material onto honeycomb tray</a:t>
            </a:r>
          </a:p>
          <a:p>
            <a:r>
              <a:rPr lang="en-US" dirty="0" smtClean="0"/>
              <a:t>Press Mode switch( left switch) until display says “Fast Z”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up+down</a:t>
            </a:r>
            <a:r>
              <a:rPr lang="en-US" dirty="0" smtClean="0"/>
              <a:t> arrow buttons, adjust height so auto-focus switch just touches stock</a:t>
            </a:r>
          </a:p>
          <a:p>
            <a:endParaRPr lang="en-US" dirty="0"/>
          </a:p>
        </p:txBody>
      </p:sp>
      <p:pic>
        <p:nvPicPr>
          <p:cNvPr id="4" name="Picture 3" descr="IMG_51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5" y="4636294"/>
            <a:ext cx="2657475" cy="1993106"/>
          </a:xfrm>
          <a:prstGeom prst="rect">
            <a:avLst/>
          </a:prstGeom>
        </p:spPr>
      </p:pic>
      <p:pic>
        <p:nvPicPr>
          <p:cNvPr id="5" name="Picture 4" descr="IMG_51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407248"/>
            <a:ext cx="3978275" cy="222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0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Mode Switch to “Fast X-Y”</a:t>
            </a:r>
          </a:p>
          <a:p>
            <a:r>
              <a:rPr lang="en-US" dirty="0" smtClean="0"/>
              <a:t>Press “Home” switch( house)</a:t>
            </a:r>
          </a:p>
          <a:p>
            <a:r>
              <a:rPr lang="en-US" dirty="0" smtClean="0"/>
              <a:t>Laser should home to top right corner of bed</a:t>
            </a:r>
          </a:p>
        </p:txBody>
      </p:sp>
      <p:pic>
        <p:nvPicPr>
          <p:cNvPr id="4" name="Picture 3" descr="IMG_51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0025"/>
            <a:ext cx="4267200" cy="1853184"/>
          </a:xfrm>
          <a:prstGeom prst="rect">
            <a:avLst/>
          </a:prstGeom>
        </p:spPr>
      </p:pic>
      <p:pic>
        <p:nvPicPr>
          <p:cNvPr id="5" name="Picture 4" descr="IMG_518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866134"/>
            <a:ext cx="3600450" cy="2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36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32</TotalTime>
  <Words>371</Words>
  <Application>Microsoft Macintosh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FS Laser Operation-Draft 1</vt:lpstr>
      <vt:lpstr>Log In to Computer</vt:lpstr>
      <vt:lpstr>Upload files to Desktop</vt:lpstr>
      <vt:lpstr>Launch Programs</vt:lpstr>
      <vt:lpstr>Turn on Laser System</vt:lpstr>
      <vt:lpstr>Wait for Laser to Boot Up</vt:lpstr>
      <vt:lpstr>Once Laser has booted up….</vt:lpstr>
      <vt:lpstr>Adjust Z-Axis focus</vt:lpstr>
      <vt:lpstr>Homing</vt:lpstr>
      <vt:lpstr>Adjust laser position</vt:lpstr>
      <vt:lpstr>Load Image into Corel Draw</vt:lpstr>
      <vt:lpstr>Print- Part 1</vt:lpstr>
      <vt:lpstr>Open Retina Engrave</vt:lpstr>
      <vt:lpstr>Set Power</vt:lpstr>
      <vt:lpstr>Check Perimeter</vt:lpstr>
      <vt:lpstr>Run Job</vt:lpstr>
      <vt:lpstr>Do Not run laser unattended!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 Laser Operation-Draft 1</dc:title>
  <dc:creator>j</dc:creator>
  <cp:lastModifiedBy>j</cp:lastModifiedBy>
  <cp:revision>7</cp:revision>
  <dcterms:created xsi:type="dcterms:W3CDTF">2016-02-11T01:27:34Z</dcterms:created>
  <dcterms:modified xsi:type="dcterms:W3CDTF">2016-02-11T02:02:03Z</dcterms:modified>
</cp:coreProperties>
</file>